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62" r:id="rId3"/>
    <p:sldId id="263" r:id="rId4"/>
    <p:sldId id="257" r:id="rId5"/>
    <p:sldId id="259" r:id="rId6"/>
    <p:sldId id="260" r:id="rId7"/>
    <p:sldId id="261" r:id="rId8"/>
    <p:sldId id="258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69399" autoAdjust="0"/>
  </p:normalViewPr>
  <p:slideViewPr>
    <p:cSldViewPr snapToGrid="0">
      <p:cViewPr varScale="1">
        <p:scale>
          <a:sx n="35" d="100"/>
          <a:sy n="35" d="100"/>
        </p:scale>
        <p:origin x="100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4E365-8458-1846-A51A-2D9B64AACA71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A4415-B249-AD4D-BAA8-4926256A6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64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 out bouncy ball lab sheet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group read through directions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Materials and preform lab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 report will be graded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4415-B249-AD4D-BAA8-4926256A62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1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4415-B249-AD4D-BAA8-4926256A62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65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4415-B249-AD4D-BAA8-4926256A62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58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After everyone is finished we will turn them in and go over it as a class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4415-B249-AD4D-BAA8-4926256A62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12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6" y="1447801"/>
            <a:ext cx="6482974" cy="854335"/>
          </a:xfrm>
        </p:spPr>
        <p:txBody>
          <a:bodyPr/>
          <a:lstStyle/>
          <a:p>
            <a:r>
              <a:rPr lang="en-US" dirty="0" smtClean="0"/>
              <a:t>Warm 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6620" y="2776458"/>
            <a:ext cx="10656615" cy="408154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What </a:t>
            </a:r>
            <a:r>
              <a:rPr lang="en-US" sz="4000" dirty="0" smtClean="0">
                <a:solidFill>
                  <a:schemeClr val="tx1"/>
                </a:solidFill>
              </a:rPr>
              <a:t>is something </a:t>
            </a:r>
            <a:r>
              <a:rPr lang="en-US" sz="4000" dirty="0">
                <a:solidFill>
                  <a:schemeClr val="tx1"/>
                </a:solidFill>
              </a:rPr>
              <a:t>you </a:t>
            </a:r>
            <a:r>
              <a:rPr lang="en-US" sz="4000" dirty="0" smtClean="0">
                <a:solidFill>
                  <a:schemeClr val="tx1"/>
                </a:solidFill>
              </a:rPr>
              <a:t>use everyday  </a:t>
            </a:r>
            <a:r>
              <a:rPr lang="en-US" sz="4000" dirty="0">
                <a:solidFill>
                  <a:schemeClr val="tx1"/>
                </a:solidFill>
              </a:rPr>
              <a:t>that </a:t>
            </a:r>
            <a:r>
              <a:rPr lang="en-US" sz="4000" dirty="0" smtClean="0">
                <a:solidFill>
                  <a:schemeClr val="tx1"/>
                </a:solidFill>
              </a:rPr>
              <a:t>was </a:t>
            </a:r>
            <a:r>
              <a:rPr lang="en-US" sz="4000" dirty="0">
                <a:solidFill>
                  <a:schemeClr val="tx1"/>
                </a:solidFill>
              </a:rPr>
              <a:t>developed with chemistry</a:t>
            </a:r>
            <a:r>
              <a:rPr lang="en-US" sz="4000" dirty="0" smtClean="0">
                <a:solidFill>
                  <a:schemeClr val="tx1"/>
                </a:solidFill>
              </a:rPr>
              <a:t>?</a:t>
            </a:r>
          </a:p>
          <a:p>
            <a:endParaRPr lang="en-US" sz="4000" dirty="0">
              <a:solidFill>
                <a:schemeClr val="tx1"/>
              </a:solidFill>
            </a:endParaRPr>
          </a:p>
          <a:p>
            <a:r>
              <a:rPr lang="en-US" sz="4000" dirty="0" smtClean="0">
                <a:solidFill>
                  <a:schemeClr val="tx1"/>
                </a:solidFill>
              </a:rPr>
              <a:t>Don’t forget to turn in warm-up sheets after Warm-up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64927" y="304800"/>
            <a:ext cx="3416382" cy="24716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579985" y="416749"/>
            <a:ext cx="300736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Basha</a:t>
            </a:r>
            <a:r>
              <a:rPr lang="en-US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FFA Game Night</a:t>
            </a:r>
          </a:p>
          <a:p>
            <a:pPr algn="ctr"/>
            <a:r>
              <a:rPr lang="en-US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Thursday Feb 9th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614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KRP  Venus Explains the Ato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984134"/>
          </a:xfrm>
        </p:spPr>
      </p:pic>
    </p:spTree>
    <p:extLst>
      <p:ext uri="{BB962C8B-B14F-4D97-AF65-F5344CB8AC3E}">
        <p14:creationId xmlns:p14="http://schemas.microsoft.com/office/powerpoint/2010/main" val="104495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Atoms worksheet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student receives an individual worksheet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472" y="3236190"/>
            <a:ext cx="3083043" cy="338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8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Think-Pair-Share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your own words, what is chemistry?</a:t>
            </a:r>
          </a:p>
          <a:p>
            <a:r>
              <a:rPr lang="en-US" dirty="0" smtClean="0"/>
              <a:t>What are the three major parts of an atom?</a:t>
            </a:r>
          </a:p>
          <a:p>
            <a:r>
              <a:rPr lang="en-US" dirty="0" smtClean="0"/>
              <a:t>What is an atom mostly made of?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988" y="3004677"/>
            <a:ext cx="28448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3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Bouncy ball lab!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Lets look at the lab we will be doing today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477" y="3275491"/>
            <a:ext cx="3517164" cy="263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2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6" y="1447801"/>
            <a:ext cx="8830768" cy="854335"/>
          </a:xfrm>
        </p:spPr>
        <p:txBody>
          <a:bodyPr/>
          <a:lstStyle/>
          <a:p>
            <a:r>
              <a:rPr lang="en-US" dirty="0" smtClean="0"/>
              <a:t>Warm up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6621" y="2776458"/>
            <a:ext cx="8825658" cy="86142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How was chemistry used in the bouncy ball </a:t>
            </a:r>
            <a:r>
              <a:rPr lang="en-US" sz="4000" dirty="0" smtClean="0">
                <a:solidFill>
                  <a:schemeClr val="tx1"/>
                </a:solidFill>
              </a:rPr>
              <a:t>lab?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43541" y="4386342"/>
            <a:ext cx="3416382" cy="24716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58599" y="4498291"/>
            <a:ext cx="300736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Basha</a:t>
            </a:r>
            <a:r>
              <a:rPr lang="en-US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FFA Game Night</a:t>
            </a:r>
          </a:p>
          <a:p>
            <a:pPr algn="ctr"/>
            <a:r>
              <a:rPr lang="en-US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Thursday Feb 9th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626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Chemistry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9858729" cy="2379233"/>
          </a:xfrm>
        </p:spPr>
        <p:txBody>
          <a:bodyPr/>
          <a:lstStyle/>
          <a:p>
            <a:r>
              <a:rPr lang="en-US" sz="2400" dirty="0"/>
              <a:t>the study of matter and energy and the interactions between </a:t>
            </a:r>
            <a:r>
              <a:rPr lang="en-US" sz="2400" dirty="0" smtClean="0"/>
              <a:t>them</a:t>
            </a:r>
          </a:p>
          <a:p>
            <a:r>
              <a:rPr lang="en-US" sz="2400" dirty="0" smtClean="0"/>
              <a:t>Why are the interactions important?</a:t>
            </a:r>
          </a:p>
          <a:p>
            <a:r>
              <a:rPr lang="en-US" dirty="0" smtClean="0"/>
              <a:t>To </a:t>
            </a:r>
            <a:r>
              <a:rPr lang="en-US" dirty="0"/>
              <a:t>be able to make predictions and solve problems</a:t>
            </a:r>
            <a:endParaRPr lang="en-US" sz="2200" dirty="0"/>
          </a:p>
          <a:p>
            <a:pPr lvl="1"/>
            <a:endParaRPr lang="en-US" dirty="0"/>
          </a:p>
        </p:txBody>
      </p:sp>
      <p:pic>
        <p:nvPicPr>
          <p:cNvPr id="1026" name="Picture 2" descr="Image result for chemis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377" y="3971827"/>
            <a:ext cx="4802972" cy="27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99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chemistry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Photosynthesis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364" y="2994891"/>
            <a:ext cx="3948545" cy="315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4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chemistry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Combustion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3" y="2858655"/>
            <a:ext cx="2540000" cy="3390900"/>
          </a:xfrm>
          <a:prstGeom prst="rect">
            <a:avLst/>
          </a:prstGeom>
        </p:spPr>
      </p:pic>
      <p:pic>
        <p:nvPicPr>
          <p:cNvPr id="13" name="Picture 12" descr="Screen Shot 2016-10-23 at 2.50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208" y="3811638"/>
            <a:ext cx="4038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4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chemistry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50" y="3262066"/>
            <a:ext cx="3451805" cy="2588854"/>
          </a:xfrm>
          <a:prstGeom prst="rect">
            <a:avLst/>
          </a:prstGeom>
        </p:spPr>
      </p:pic>
      <p:pic>
        <p:nvPicPr>
          <p:cNvPr id="6" name="Picture 5" descr="Screen Shot 2016-10-23 at 2.52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621" y="1698724"/>
            <a:ext cx="5694566" cy="348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67" y="0"/>
            <a:ext cx="4974402" cy="279810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06225" y="3629219"/>
            <a:ext cx="9858729" cy="2379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dirty="0" smtClean="0"/>
              <a:t>Draw how you would describe chemistry</a:t>
            </a:r>
          </a:p>
          <a:p>
            <a:r>
              <a:rPr lang="en-US" sz="2400" dirty="0" smtClean="0"/>
              <a:t>Use your own paper</a:t>
            </a:r>
          </a:p>
          <a:p>
            <a:r>
              <a:rPr lang="en-US" sz="2400" dirty="0" smtClean="0"/>
              <a:t>I will go around and check off everyone for participation 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47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atom?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we watch the video on the next slide I want you to take note of the different parts of an atom</a:t>
            </a:r>
          </a:p>
          <a:p>
            <a:r>
              <a:rPr lang="en-US" dirty="0" smtClean="0"/>
              <a:t>This information will be used on the worksheet after the video</a:t>
            </a:r>
            <a:endParaRPr lang="en-US" dirty="0"/>
          </a:p>
        </p:txBody>
      </p:sp>
      <p:pic>
        <p:nvPicPr>
          <p:cNvPr id="9" name="Picture 8" descr="Screen Shot 2016-10-23 at 3.04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417" y="3797265"/>
            <a:ext cx="2228484" cy="255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0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409</TotalTime>
  <Words>242</Words>
  <Application>Microsoft Office PowerPoint</Application>
  <PresentationFormat>Widescreen</PresentationFormat>
  <Paragraphs>45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Wingdings 3</vt:lpstr>
      <vt:lpstr>Ion</vt:lpstr>
      <vt:lpstr>Warm up</vt:lpstr>
      <vt:lpstr>Bouncy ball lab!</vt:lpstr>
      <vt:lpstr>Warm up </vt:lpstr>
      <vt:lpstr>What is Chemistry</vt:lpstr>
      <vt:lpstr>Examples of chemistry </vt:lpstr>
      <vt:lpstr>Examples of chemistry </vt:lpstr>
      <vt:lpstr>Examples of chemistry </vt:lpstr>
      <vt:lpstr> </vt:lpstr>
      <vt:lpstr>What is an atom? </vt:lpstr>
      <vt:lpstr>PowerPoint Presentation</vt:lpstr>
      <vt:lpstr>Atoms worksheet</vt:lpstr>
      <vt:lpstr>Think-Pair-Share</vt:lpstr>
    </vt:vector>
  </TitlesOfParts>
  <Company>Agricultural Education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Warm up</dc:title>
  <dc:creator>Argueta, Arthur Joseph - (ajffa78)</dc:creator>
  <cp:lastModifiedBy>Hartfield, Kevin</cp:lastModifiedBy>
  <cp:revision>12</cp:revision>
  <dcterms:created xsi:type="dcterms:W3CDTF">2016-08-31T22:37:49Z</dcterms:created>
  <dcterms:modified xsi:type="dcterms:W3CDTF">2017-02-06T19:14:25Z</dcterms:modified>
</cp:coreProperties>
</file>